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60" r:id="rId5"/>
    <p:sldId id="258" r:id="rId6"/>
    <p:sldId id="259" r:id="rId7"/>
    <p:sldId id="261" r:id="rId8"/>
    <p:sldId id="262" r:id="rId9"/>
    <p:sldId id="263" r:id="rId10"/>
    <p:sldId id="268" r:id="rId11"/>
    <p:sldId id="264" r:id="rId12"/>
    <p:sldId id="282" r:id="rId13"/>
    <p:sldId id="267" r:id="rId14"/>
    <p:sldId id="265" r:id="rId15"/>
    <p:sldId id="272" r:id="rId16"/>
    <p:sldId id="266" r:id="rId17"/>
    <p:sldId id="271" r:id="rId18"/>
    <p:sldId id="270" r:id="rId19"/>
    <p:sldId id="273" r:id="rId20"/>
    <p:sldId id="269" r:id="rId21"/>
    <p:sldId id="274" r:id="rId22"/>
    <p:sldId id="275" r:id="rId23"/>
    <p:sldId id="277" r:id="rId24"/>
    <p:sldId id="276" r:id="rId25"/>
    <p:sldId id="279" r:id="rId26"/>
    <p:sldId id="280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2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44A2-98E0-4850-9617-293AD886E145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28B9A-D0FA-4215-BA00-47FAF1E3E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6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44A2-98E0-4850-9617-293AD886E145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28B9A-D0FA-4215-BA00-47FAF1E3E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87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44A2-98E0-4850-9617-293AD886E145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28B9A-D0FA-4215-BA00-47FAF1E3E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04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44A2-98E0-4850-9617-293AD886E145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28B9A-D0FA-4215-BA00-47FAF1E3E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60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44A2-98E0-4850-9617-293AD886E145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28B9A-D0FA-4215-BA00-47FAF1E3E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52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44A2-98E0-4850-9617-293AD886E145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28B9A-D0FA-4215-BA00-47FAF1E3E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39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44A2-98E0-4850-9617-293AD886E145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28B9A-D0FA-4215-BA00-47FAF1E3E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7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44A2-98E0-4850-9617-293AD886E145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28B9A-D0FA-4215-BA00-47FAF1E3E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80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44A2-98E0-4850-9617-293AD886E145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28B9A-D0FA-4215-BA00-47FAF1E3E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32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44A2-98E0-4850-9617-293AD886E145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28B9A-D0FA-4215-BA00-47FAF1E3E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5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44A2-98E0-4850-9617-293AD886E145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28B9A-D0FA-4215-BA00-47FAF1E3E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50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144A2-98E0-4850-9617-293AD886E145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28B9A-D0FA-4215-BA00-47FAF1E3E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0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itservicedesk@tru.ca" TargetMode="External"/><Relationship Id="rId2" Type="http://schemas.openxmlformats.org/officeDocument/2006/relationships/hyperlink" Target="mailto:Moodlesupport@tru.c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mstranach@tru.ca" TargetMode="External"/><Relationship Id="rId4" Type="http://schemas.openxmlformats.org/officeDocument/2006/relationships/hyperlink" Target="mailto:studenthelp@tru.c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kids.britannica.com/students/assembly/view/157697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Educational Technology for TRU Students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Tools and Supports and Ideas</a:t>
            </a:r>
          </a:p>
          <a:p>
            <a:endParaRPr lang="en-US" dirty="0"/>
          </a:p>
          <a:p>
            <a:r>
              <a:rPr lang="en-US" dirty="0" smtClean="0"/>
              <a:t>Matthew Stranach, TRU Open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03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59" y="156800"/>
            <a:ext cx="10112905" cy="658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1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50" y="262459"/>
            <a:ext cx="11760255" cy="62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0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5" y="1358003"/>
            <a:ext cx="12041153" cy="381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9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980" y="829056"/>
            <a:ext cx="10141963" cy="533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2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942" y="376616"/>
            <a:ext cx="7142133" cy="62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0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433" y="496518"/>
            <a:ext cx="10362427" cy="552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2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97" y="393919"/>
            <a:ext cx="11089576" cy="577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2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74" y="380561"/>
            <a:ext cx="10925839" cy="588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6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69" y="526212"/>
            <a:ext cx="10771170" cy="570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2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41" y="1393794"/>
            <a:ext cx="11034994" cy="348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1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Moodle and beyond</a:t>
            </a:r>
          </a:p>
          <a:p>
            <a:r>
              <a:rPr lang="en-US" dirty="0" smtClean="0"/>
              <a:t>Learning Without Walls</a:t>
            </a:r>
          </a:p>
          <a:p>
            <a:endParaRPr lang="en-US" dirty="0" smtClean="0"/>
          </a:p>
          <a:p>
            <a:r>
              <a:rPr lang="en-US" dirty="0" smtClean="0"/>
              <a:t>WordPress / </a:t>
            </a:r>
            <a:r>
              <a:rPr lang="en-US" dirty="0" err="1" smtClean="0"/>
              <a:t>TRUBox</a:t>
            </a:r>
            <a:endParaRPr lang="en-US" dirty="0" smtClean="0"/>
          </a:p>
          <a:p>
            <a:r>
              <a:rPr lang="en-US" dirty="0" smtClean="0"/>
              <a:t>BigBlueButton</a:t>
            </a:r>
          </a:p>
          <a:p>
            <a:r>
              <a:rPr lang="en-US" dirty="0" err="1" smtClean="0"/>
              <a:t>Kaltura</a:t>
            </a:r>
            <a:r>
              <a:rPr lang="en-US" dirty="0" smtClean="0"/>
              <a:t> Media</a:t>
            </a:r>
          </a:p>
          <a:p>
            <a:r>
              <a:rPr lang="en-US" dirty="0" err="1" smtClean="0"/>
              <a:t>Mattermost</a:t>
            </a:r>
            <a:r>
              <a:rPr lang="en-US" dirty="0" smtClean="0"/>
              <a:t> messaging</a:t>
            </a:r>
          </a:p>
          <a:p>
            <a:endParaRPr lang="en-US" dirty="0"/>
          </a:p>
          <a:p>
            <a:r>
              <a:rPr lang="en-US" dirty="0" smtClean="0"/>
              <a:t>Open ETC and Sandstorm apps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Office 365--- and other IT Services offerings</a:t>
            </a:r>
          </a:p>
          <a:p>
            <a:endParaRPr lang="en-US" dirty="0"/>
          </a:p>
          <a:p>
            <a:r>
              <a:rPr lang="en-US" dirty="0" smtClean="0"/>
              <a:t>Texthelp </a:t>
            </a:r>
            <a:r>
              <a:rPr lang="en-US" dirty="0" err="1" smtClean="0"/>
              <a:t>Read&amp;Write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LinkedIn Learning</a:t>
            </a:r>
          </a:p>
          <a:p>
            <a:endParaRPr lang="en-US" dirty="0" smtClean="0"/>
          </a:p>
          <a:p>
            <a:r>
              <a:rPr lang="en-US" i="1" dirty="0" smtClean="0"/>
              <a:t>Final thoughts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31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562" y="258793"/>
            <a:ext cx="8121200" cy="611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8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888" y="129397"/>
            <a:ext cx="7612203" cy="66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8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97" y="620637"/>
            <a:ext cx="10774394" cy="575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2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07" y="363420"/>
            <a:ext cx="9687791" cy="566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2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179" y="331593"/>
            <a:ext cx="9038697" cy="625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0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01" y="689925"/>
            <a:ext cx="10727230" cy="55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2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11" y="448573"/>
            <a:ext cx="9505685" cy="750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0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i="1" dirty="0" smtClean="0"/>
              <a:t>Thank you!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Contacts: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 smtClean="0">
                <a:hlinkClick r:id="rId2"/>
              </a:rPr>
              <a:t>Moodlesupport@tru.ca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>
                <a:hlinkClick r:id="rId3"/>
              </a:rPr>
              <a:t>itservicedesk@tru.ca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>
                <a:hlinkClick r:id="rId4"/>
              </a:rPr>
              <a:t>studenthelp@tru.ca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>
                <a:hlinkClick r:id="rId5"/>
              </a:rPr>
              <a:t>mstranach@tru.ca</a:t>
            </a:r>
            <a:endParaRPr lang="en-US" dirty="0" smtClean="0"/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42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86" y="1117411"/>
            <a:ext cx="5856748" cy="3535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3528" y="4826301"/>
            <a:ext cx="5702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 via Kids Britannica: </a:t>
            </a:r>
            <a:r>
              <a:rPr lang="en-US" sz="1200" dirty="0" smtClean="0">
                <a:hlinkClick r:id="rId3"/>
              </a:rPr>
              <a:t>https</a:t>
            </a:r>
            <a:r>
              <a:rPr lang="en-US" sz="1200" dirty="0">
                <a:hlinkClick r:id="rId3"/>
              </a:rPr>
              <a:t>://</a:t>
            </a:r>
            <a:r>
              <a:rPr lang="en-US" sz="1200" dirty="0" smtClean="0">
                <a:hlinkClick r:id="rId3"/>
              </a:rPr>
              <a:t>kids.britannica.com/students/assembly/view/157697</a:t>
            </a:r>
            <a:endParaRPr lang="en-US" sz="1200" dirty="0" smtClean="0"/>
          </a:p>
          <a:p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900" y="1072978"/>
            <a:ext cx="5436316" cy="36242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99177" y="4826301"/>
            <a:ext cx="5161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Via TRU Marketing and Communications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2695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770" y="301840"/>
            <a:ext cx="8130176" cy="629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6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45" y="183799"/>
            <a:ext cx="11187342" cy="621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4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57" y="239696"/>
            <a:ext cx="9787879" cy="640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9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436" y="292963"/>
            <a:ext cx="8905242" cy="627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6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826" y="443884"/>
            <a:ext cx="9160322" cy="578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9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514" y="268440"/>
            <a:ext cx="9054572" cy="613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2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73</Words>
  <Application>Microsoft Office PowerPoint</Application>
  <PresentationFormat>Widescreen</PresentationFormat>
  <Paragraphs>31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Educational Technology for TRU Students</vt:lpstr>
      <vt:lpstr>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Thompson Rivers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Educational Technology for TRU Students</dc:title>
  <dc:creator>Matthew Stranach</dc:creator>
  <cp:lastModifiedBy>Matthew Stranach</cp:lastModifiedBy>
  <cp:revision>11</cp:revision>
  <dcterms:created xsi:type="dcterms:W3CDTF">2020-10-26T16:04:48Z</dcterms:created>
  <dcterms:modified xsi:type="dcterms:W3CDTF">2020-10-26T16:47:10Z</dcterms:modified>
</cp:coreProperties>
</file>